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41" r:id="rId2"/>
    <p:sldId id="309" r:id="rId3"/>
    <p:sldId id="343" r:id="rId4"/>
    <p:sldId id="326" r:id="rId5"/>
    <p:sldId id="325" r:id="rId6"/>
    <p:sldId id="327" r:id="rId7"/>
    <p:sldId id="273" r:id="rId8"/>
    <p:sldId id="328" r:id="rId9"/>
    <p:sldId id="330" r:id="rId10"/>
    <p:sldId id="331" r:id="rId11"/>
    <p:sldId id="277" r:id="rId12"/>
    <p:sldId id="334" r:id="rId13"/>
    <p:sldId id="345" r:id="rId14"/>
    <p:sldId id="299" r:id="rId15"/>
    <p:sldId id="300" r:id="rId16"/>
    <p:sldId id="310" r:id="rId17"/>
    <p:sldId id="339" r:id="rId18"/>
    <p:sldId id="335" r:id="rId19"/>
    <p:sldId id="337" r:id="rId20"/>
    <p:sldId id="338" r:id="rId21"/>
    <p:sldId id="317" r:id="rId22"/>
    <p:sldId id="318" r:id="rId23"/>
    <p:sldId id="321" r:id="rId24"/>
    <p:sldId id="346" r:id="rId25"/>
    <p:sldId id="301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5" autoAdjust="0"/>
  </p:normalViewPr>
  <p:slideViewPr>
    <p:cSldViewPr>
      <p:cViewPr varScale="1">
        <p:scale>
          <a:sx n="92" d="100"/>
          <a:sy n="92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C3C45-1DD4-4C21-B9C0-CCC14161DF35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83232-DDF3-4FEC-9A6F-D26209A7F7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045D9-4953-4EA2-9FBC-868CF6B25C70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91041-407A-492D-96AA-CBF47662BE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1041-407A-492D-96AA-CBF47662BE4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1041-407A-492D-96AA-CBF47662BE4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2ACA8A-9EFA-40CA-B68C-FE8E248D8711}" type="datetimeFigureOut">
              <a:rPr lang="ko-KR" altLang="en-US" smtClean="0"/>
              <a:pPr/>
              <a:t>2014-01-18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95F4BF-AEDB-4E98-A84E-85AA9AEEBC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51845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ko-KR" sz="5400" dirty="0" smtClean="0"/>
              <a:t>[</a:t>
            </a:r>
            <a:r>
              <a:rPr lang="ko-KR" altLang="en-US" sz="5400" dirty="0" smtClean="0"/>
              <a:t>특강</a:t>
            </a:r>
            <a:r>
              <a:rPr lang="en-US" altLang="ko-KR" sz="5400" dirty="0" smtClean="0"/>
              <a:t>]</a:t>
            </a:r>
          </a:p>
          <a:p>
            <a:pPr algn="ctr">
              <a:buNone/>
            </a:pPr>
            <a:r>
              <a:rPr lang="en-US" altLang="ko-KR" sz="4500" b="1" dirty="0" smtClean="0"/>
              <a:t>“</a:t>
            </a:r>
            <a:r>
              <a:rPr lang="ko-KR" altLang="en-US" sz="4500" b="1" dirty="0" smtClean="0"/>
              <a:t>기독 교육자로서 리더십 키우기</a:t>
            </a:r>
            <a:r>
              <a:rPr lang="en-US" altLang="ko-KR" sz="4500" b="1" dirty="0" smtClean="0"/>
              <a:t>”</a:t>
            </a:r>
          </a:p>
          <a:p>
            <a:pPr>
              <a:buNone/>
            </a:pPr>
            <a:endParaRPr lang="en-US" altLang="ko-KR" sz="2000" dirty="0" smtClean="0"/>
          </a:p>
          <a:p>
            <a:pPr algn="ctr">
              <a:buNone/>
            </a:pPr>
            <a:r>
              <a:rPr lang="ko-KR" altLang="en-US" dirty="0" smtClean="0"/>
              <a:t>이윤식 교수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인천대</a:t>
            </a:r>
            <a:r>
              <a:rPr lang="en-US" altLang="ko-KR" dirty="0" smtClean="0"/>
              <a:t>)</a:t>
            </a:r>
          </a:p>
          <a:p>
            <a:pPr algn="ctr">
              <a:buNone/>
            </a:pPr>
            <a:endParaRPr lang="en-US" altLang="ko-KR" sz="1600" dirty="0" smtClean="0"/>
          </a:p>
          <a:p>
            <a:pPr algn="ctr">
              <a:buNone/>
            </a:pPr>
            <a:r>
              <a:rPr lang="en-US" altLang="ko-KR" sz="3600" dirty="0" smtClean="0"/>
              <a:t>2014.1.15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1500" dirty="0" smtClean="0"/>
              <a:t>강사소개</a:t>
            </a:r>
            <a:r>
              <a:rPr lang="en-US" altLang="ko-KR" sz="1500" dirty="0" smtClean="0"/>
              <a:t>:</a:t>
            </a:r>
            <a:r>
              <a:rPr lang="en-US" altLang="ko-KR" sz="2000" dirty="0" smtClean="0"/>
              <a:t> </a:t>
            </a:r>
          </a:p>
          <a:p>
            <a:pPr>
              <a:buNone/>
            </a:pPr>
            <a:r>
              <a:rPr lang="ko-KR" altLang="en-US" sz="1300" dirty="0" smtClean="0"/>
              <a:t>서울대 교육학과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학사 석사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미국 위스콘신대 교육행정학과 박사</a:t>
            </a:r>
            <a:endParaRPr lang="en-US" altLang="ko-KR" sz="1300" dirty="0" smtClean="0"/>
          </a:p>
          <a:p>
            <a:pPr>
              <a:buNone/>
            </a:pPr>
            <a:r>
              <a:rPr lang="ko-KR" altLang="en-US" sz="1300" dirty="0" smtClean="0"/>
              <a:t>현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 한국교육자선교회 중앙회장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부평감리교회 장로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인천대 교육대학원 교육리더십전공 주임교수</a:t>
            </a:r>
            <a:endParaRPr lang="en-US" altLang="ko-KR" sz="1300" dirty="0" smtClean="0"/>
          </a:p>
          <a:p>
            <a:pPr>
              <a:buNone/>
            </a:pPr>
            <a:r>
              <a:rPr lang="ko-KR" altLang="en-US" sz="1300" dirty="0" smtClean="0"/>
              <a:t>전</a:t>
            </a:r>
            <a:r>
              <a:rPr lang="en-US" altLang="ko-KR" sz="1300" dirty="0" smtClean="0"/>
              <a:t>) </a:t>
            </a:r>
            <a:r>
              <a:rPr lang="ko-KR" altLang="en-US" sz="1300" dirty="0" smtClean="0"/>
              <a:t>한국교육행정학회장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한국교원교육학회장 역임</a:t>
            </a:r>
            <a:endParaRPr lang="en-US" altLang="ko-KR" sz="1300" dirty="0" smtClean="0"/>
          </a:p>
          <a:p>
            <a:pPr>
              <a:buNone/>
            </a:pPr>
            <a:r>
              <a:rPr lang="ko-KR" altLang="en-US" sz="1300" dirty="0" smtClean="0"/>
              <a:t>전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 한국교육개발원 교원교육연구부장 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교육행정연구실장 역임</a:t>
            </a:r>
            <a:endParaRPr lang="en-US" altLang="ko-KR" sz="1300" dirty="0" smtClean="0"/>
          </a:p>
          <a:p>
            <a:pPr>
              <a:buNone/>
            </a:pPr>
            <a:r>
              <a:rPr lang="ko-KR" altLang="en-US" sz="1300" dirty="0" smtClean="0"/>
              <a:t>전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 인천대 교무처장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도서관장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사범대학장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교육대학원장 역임</a:t>
            </a:r>
            <a:endParaRPr lang="en-US" altLang="ko-KR" sz="1300" dirty="0" smtClean="0"/>
          </a:p>
          <a:p>
            <a:pPr>
              <a:buNone/>
            </a:pPr>
            <a:r>
              <a:rPr lang="ko-KR" altLang="en-US" sz="1300" dirty="0" smtClean="0"/>
              <a:t>주요 저서</a:t>
            </a:r>
            <a:r>
              <a:rPr lang="en-US" altLang="ko-KR" sz="1300" dirty="0" smtClean="0"/>
              <a:t>: </a:t>
            </a:r>
            <a:r>
              <a:rPr lang="ko-KR" altLang="en-US" sz="1300" dirty="0" smtClean="0"/>
              <a:t>장학론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학교경영과 자율장학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교직과 </a:t>
            </a:r>
            <a:r>
              <a:rPr lang="ko-KR" altLang="en-US" sz="1300" dirty="0" smtClean="0"/>
              <a:t>교사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교육행정 및 </a:t>
            </a:r>
            <a:r>
              <a:rPr lang="ko-KR" altLang="en-US" sz="1300" dirty="0" smtClean="0"/>
              <a:t>학교경영 </a:t>
            </a:r>
            <a:r>
              <a:rPr lang="ko-KR" altLang="en-US" sz="1300" dirty="0" smtClean="0"/>
              <a:t>이해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인간관계와 리더십</a:t>
            </a:r>
            <a:r>
              <a:rPr lang="en-US" altLang="ko-KR" sz="1300" dirty="0" smtClean="0"/>
              <a:t>,  </a:t>
            </a:r>
            <a:r>
              <a:rPr lang="ko-KR" altLang="en-US" sz="1300" dirty="0" smtClean="0"/>
              <a:t>현장교육연구  </a:t>
            </a:r>
            <a:r>
              <a:rPr lang="ko-KR" altLang="en-US" sz="1300" dirty="0" smtClean="0"/>
              <a:t>이론과 </a:t>
            </a:r>
            <a:r>
              <a:rPr lang="ko-KR" altLang="en-US" sz="1300" dirty="0" smtClean="0"/>
              <a:t>실제 등</a:t>
            </a:r>
            <a:endParaRPr lang="ko-KR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08504" cy="5976664"/>
          </a:xfrm>
        </p:spPr>
      </p:pic>
      <p:sp>
        <p:nvSpPr>
          <p:cNvPr id="3" name="모서리가 둥근 직사각형 2"/>
          <p:cNvSpPr/>
          <p:nvPr/>
        </p:nvSpPr>
        <p:spPr>
          <a:xfrm>
            <a:off x="179512" y="1052736"/>
            <a:ext cx="28803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42" y="332656"/>
            <a:ext cx="9082862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7" y="443805"/>
            <a:ext cx="8680109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생각하는 물 </a:t>
            </a:r>
            <a:r>
              <a:rPr lang="en-US" altLang="ko-KR" dirty="0" smtClean="0"/>
              <a:t>(</a:t>
            </a:r>
            <a:r>
              <a:rPr lang="ko-KR" altLang="en-US" dirty="0" smtClean="0"/>
              <a:t>뉴스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말의 힘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밥 실험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말의 힘 </a:t>
            </a:r>
            <a:r>
              <a:rPr lang="en-US" altLang="ko-KR" dirty="0" smtClean="0"/>
              <a:t>(</a:t>
            </a:r>
            <a:r>
              <a:rPr lang="ko-KR" altLang="en-US" dirty="0" smtClean="0"/>
              <a:t>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&lt;3</a:t>
            </a:r>
            <a:r>
              <a:rPr lang="ko-KR" altLang="en-US" dirty="0" smtClean="0"/>
              <a:t>편의 동영상 감상하기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:\장학론(PPT용)\추가- 마음에 새길 대화(1 성경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J:\장학론(PPT용)\추가- 마음에 새길 대화(2 성경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7"/>
            <a:ext cx="9144000" cy="6301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2-1 교사 리더십 함양을 위해 자기 돌아보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764704"/>
            <a:ext cx="9108504" cy="5141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820472" cy="6291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32" y="299789"/>
            <a:ext cx="8820472" cy="6280086"/>
          </a:xfrm>
        </p:spPr>
      </p:pic>
      <p:sp>
        <p:nvSpPr>
          <p:cNvPr id="3" name="모서리가 둥근 직사각형 2"/>
          <p:cNvSpPr/>
          <p:nvPr/>
        </p:nvSpPr>
        <p:spPr>
          <a:xfrm>
            <a:off x="899592" y="764704"/>
            <a:ext cx="504056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291201"/>
            <a:ext cx="8280919" cy="6265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1-0-0 리더십 일반적 정의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726218"/>
            <a:ext cx="9108504" cy="513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222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3-2 자녀맡기고싶은교사 응답율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32" y="332656"/>
            <a:ext cx="8820472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3-3 자녀맡기고싶은 이유 10가지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3665"/>
            <a:ext cx="8044884" cy="5979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3-4 자녀맡기고싶지 않은 이유 10가지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467908"/>
            <a:ext cx="8361241" cy="5913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모든  사람과 더불어 </a:t>
            </a:r>
            <a:r>
              <a:rPr lang="ko-KR" altLang="en-US" sz="5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화평함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lang="ko-KR" altLang="en-US" sz="5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거룩함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을 따르라</a:t>
            </a:r>
            <a:endParaRPr lang="en-US" altLang="ko-KR" sz="5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000" u="sng" dirty="0" smtClean="0">
                <a:latin typeface="HY헤드라인M" pitchFamily="18" charset="-127"/>
                <a:ea typeface="HY헤드라인M" pitchFamily="18" charset="-127"/>
              </a:rPr>
              <a:t>이것이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 없이는 아무도 </a:t>
            </a:r>
            <a:r>
              <a:rPr lang="ko-KR" altLang="en-US" sz="5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주를 보지 못하리라 </a:t>
            </a: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히 </a:t>
            </a: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12:14)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           ( Make every effort to live in peace with all men and to be holy: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4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        without holiness </a:t>
            </a:r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no one will see the Lord ) </a:t>
            </a:r>
          </a:p>
          <a:p>
            <a:pPr>
              <a:lnSpc>
                <a:spcPct val="150000"/>
              </a:lnSpc>
              <a:buNone/>
            </a:pP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600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무릇 </a:t>
            </a:r>
            <a:r>
              <a:rPr lang="ko-KR" altLang="en-US" sz="5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더러운 말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은 너희 입</a:t>
            </a: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밖에도  내지 말고</a:t>
            </a:r>
            <a:endParaRPr lang="en-US" altLang="ko-KR" sz="5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오직 </a:t>
            </a:r>
            <a:r>
              <a:rPr lang="ko-KR" altLang="en-US" sz="5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덕을 세우는 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데 소용되는 대로</a:t>
            </a:r>
            <a:endParaRPr lang="en-US" altLang="ko-KR" sz="5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5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선한 말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을 하여 듣는 자들에게 은혜를 끼치게 하라 </a:t>
            </a: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5000" dirty="0" smtClean="0">
                <a:latin typeface="HY헤드라인M" pitchFamily="18" charset="-127"/>
                <a:ea typeface="HY헤드라인M" pitchFamily="18" charset="-127"/>
              </a:rPr>
              <a:t>엡 </a:t>
            </a: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4:29)</a:t>
            </a:r>
          </a:p>
          <a:p>
            <a:pPr>
              <a:lnSpc>
                <a:spcPct val="150000"/>
              </a:lnSpc>
              <a:buNone/>
            </a:pP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50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sz="5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기독 교육자의 판단 기준 </a:t>
            </a:r>
            <a:r>
              <a:rPr lang="en-US" altLang="ko-KR" sz="5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5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</a:t>
            </a:r>
            <a:r>
              <a:rPr lang="ko-KR" altLang="en-US" sz="6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예수님이라면 어떻게 하실까</a:t>
            </a:r>
            <a:r>
              <a:rPr lang="en-US" altLang="ko-KR" sz="6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6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-1 복된 선생님되시길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322868"/>
            <a:ext cx="9108504" cy="6274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               기러기에게서 배우는 리더십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동영상 감상하기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1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898" y="404664"/>
            <a:ext cx="9155898" cy="5896656"/>
          </a:xfrm>
        </p:spPr>
      </p:pic>
      <p:sp>
        <p:nvSpPr>
          <p:cNvPr id="6" name="직사각형 5"/>
          <p:cNvSpPr/>
          <p:nvPr/>
        </p:nvSpPr>
        <p:spPr>
          <a:xfrm>
            <a:off x="0" y="836712"/>
            <a:ext cx="5395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-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620688"/>
            <a:ext cx="9108504" cy="5601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-4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02" y="548680"/>
            <a:ext cx="9147802" cy="5483675"/>
          </a:xfrm>
        </p:spPr>
      </p:pic>
      <p:sp>
        <p:nvSpPr>
          <p:cNvPr id="12" name="직사각형 11"/>
          <p:cNvSpPr/>
          <p:nvPr/>
        </p:nvSpPr>
        <p:spPr>
          <a:xfrm>
            <a:off x="4932040" y="5229200"/>
            <a:ext cx="26642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547664" y="5157192"/>
            <a:ext cx="60486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지지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95328" y="5085184"/>
            <a:ext cx="60486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☞</a:t>
            </a:r>
            <a:r>
              <a:rPr lang="ko-KR" altLang="en-US" sz="1600" b="1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지방회 지역회 교육자선교회의 불을 지키고 키워나갈 </a:t>
            </a:r>
            <a:endParaRPr lang="en-US" altLang="ko-KR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후배 리더들을 세우기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63" y="1032281"/>
            <a:ext cx="9136737" cy="4340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620688"/>
            <a:ext cx="9144000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184577"/>
          </a:xfrm>
        </p:spPr>
      </p:pic>
      <p:sp>
        <p:nvSpPr>
          <p:cNvPr id="3" name="모서리가 둥근 직사각형 2"/>
          <p:cNvSpPr/>
          <p:nvPr/>
        </p:nvSpPr>
        <p:spPr>
          <a:xfrm flipV="1">
            <a:off x="179512" y="1700808"/>
            <a:ext cx="36004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307</TotalTime>
  <Words>222</Words>
  <Application>Microsoft Office PowerPoint</Application>
  <PresentationFormat>화면 슬라이드 쇼(4:3)</PresentationFormat>
  <Paragraphs>38</Paragraphs>
  <Slides>25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고구려 벽화</vt:lpstr>
      <vt:lpstr>슬라이드 1</vt:lpstr>
      <vt:lpstr>슬라이드 2</vt:lpstr>
      <vt:lpstr>&lt;동영상 감상하기&gt;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&lt;3편의 동영상 감상하기&gt;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전인교육의 목표 (1-0-0)</dc:title>
  <dc:creator>user</dc:creator>
  <cp:lastModifiedBy>admin</cp:lastModifiedBy>
  <cp:revision>51</cp:revision>
  <dcterms:created xsi:type="dcterms:W3CDTF">2012-03-28T22:54:42Z</dcterms:created>
  <dcterms:modified xsi:type="dcterms:W3CDTF">2014-01-18T08:17:50Z</dcterms:modified>
</cp:coreProperties>
</file>